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4"/>
  </p:notesMasterIdLst>
  <p:handoutMasterIdLst>
    <p:handoutMasterId r:id="rId55"/>
  </p:handoutMasterIdLst>
  <p:sldIdLst>
    <p:sldId id="707" r:id="rId2"/>
    <p:sldId id="705" r:id="rId3"/>
    <p:sldId id="706" r:id="rId4"/>
    <p:sldId id="605" r:id="rId5"/>
    <p:sldId id="760" r:id="rId6"/>
    <p:sldId id="761" r:id="rId7"/>
    <p:sldId id="762" r:id="rId8"/>
    <p:sldId id="763" r:id="rId9"/>
    <p:sldId id="764" r:id="rId10"/>
    <p:sldId id="789" r:id="rId11"/>
    <p:sldId id="790" r:id="rId12"/>
    <p:sldId id="791" r:id="rId13"/>
    <p:sldId id="766" r:id="rId14"/>
    <p:sldId id="767" r:id="rId15"/>
    <p:sldId id="770" r:id="rId16"/>
    <p:sldId id="771" r:id="rId17"/>
    <p:sldId id="772" r:id="rId18"/>
    <p:sldId id="775" r:id="rId19"/>
    <p:sldId id="832" r:id="rId20"/>
    <p:sldId id="793" r:id="rId21"/>
    <p:sldId id="794" r:id="rId22"/>
    <p:sldId id="833" r:id="rId23"/>
    <p:sldId id="834" r:id="rId24"/>
    <p:sldId id="835" r:id="rId25"/>
    <p:sldId id="837" r:id="rId26"/>
    <p:sldId id="839" r:id="rId27"/>
    <p:sldId id="840" r:id="rId28"/>
    <p:sldId id="841" r:id="rId29"/>
    <p:sldId id="843" r:id="rId30"/>
    <p:sldId id="844" r:id="rId31"/>
    <p:sldId id="871" r:id="rId32"/>
    <p:sldId id="872" r:id="rId33"/>
    <p:sldId id="845" r:id="rId34"/>
    <p:sldId id="846" r:id="rId35"/>
    <p:sldId id="847" r:id="rId36"/>
    <p:sldId id="848" r:id="rId37"/>
    <p:sldId id="849" r:id="rId38"/>
    <p:sldId id="874" r:id="rId39"/>
    <p:sldId id="875" r:id="rId40"/>
    <p:sldId id="876" r:id="rId41"/>
    <p:sldId id="879" r:id="rId42"/>
    <p:sldId id="881" r:id="rId43"/>
    <p:sldId id="883" r:id="rId44"/>
    <p:sldId id="884" r:id="rId45"/>
    <p:sldId id="885" r:id="rId46"/>
    <p:sldId id="886" r:id="rId47"/>
    <p:sldId id="887" r:id="rId48"/>
    <p:sldId id="888" r:id="rId49"/>
    <p:sldId id="889" r:id="rId50"/>
    <p:sldId id="890" r:id="rId51"/>
    <p:sldId id="891" r:id="rId52"/>
    <p:sldId id="893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>
        <p:scale>
          <a:sx n="117" d="100"/>
          <a:sy n="117" d="100"/>
        </p:scale>
        <p:origin x="-1704" y="-192"/>
      </p:cViewPr>
      <p:guideLst>
        <p:guide orient="horz" pos="2222"/>
        <p:guide orient="horz" pos="188"/>
        <p:guide pos="2882"/>
        <p:guide pos="2880"/>
        <p:guide pos="686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6301" y="195943"/>
            <a:ext cx="4611398" cy="43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30" y="6530163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5269" y="4531186"/>
            <a:ext cx="6073462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54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8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 </a:t>
            </a:r>
            <a:r>
              <a:rPr lang="ko-KR" altLang="en-US" dirty="0"/>
              <a:t>메뉴와 대화상자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화면 디자인 및 편집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[app]-[res]-[layout]-[activity_main.xml]</a:t>
            </a:r>
            <a:r>
              <a:rPr lang="ko-KR" altLang="en-US" dirty="0"/>
              <a:t>을 열고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간단히 </a:t>
            </a:r>
            <a:r>
              <a:rPr lang="ko-KR" altLang="en-US" dirty="0" err="1"/>
              <a:t>코딩함</a:t>
            </a:r>
            <a:endParaRPr lang="en-US" altLang="ko-KR" dirty="0"/>
          </a:p>
          <a:p>
            <a:pPr lvl="4"/>
            <a:r>
              <a:rPr lang="ko-KR" altLang="en-US" dirty="0"/>
              <a:t>바깥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baseLayout</a:t>
            </a:r>
            <a:endParaRPr lang="en-US" altLang="ko-KR" dirty="0"/>
          </a:p>
          <a:p>
            <a:pPr lvl="4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개와 버튼 </a:t>
            </a:r>
            <a:r>
              <a:rPr lang="en-US" altLang="ko-KR" dirty="0"/>
              <a:t>1</a:t>
            </a:r>
            <a:r>
              <a:rPr lang="ko-KR" altLang="en-US" dirty="0"/>
              <a:t>개 생성</a:t>
            </a:r>
            <a:r>
              <a:rPr lang="en-US" altLang="ko-KR" dirty="0"/>
              <a:t> </a:t>
            </a:r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button1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155148"/>
            <a:ext cx="6136045" cy="235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49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 </a:t>
            </a:r>
            <a:r>
              <a:rPr lang="en-US" altLang="ko-KR" dirty="0" smtClean="0"/>
              <a:t>menu </a:t>
            </a:r>
            <a:r>
              <a:rPr lang="ko-KR" altLang="en-US" dirty="0"/>
              <a:t>폴더가 없다면 생성해야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4"/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의 </a:t>
            </a:r>
            <a:r>
              <a:rPr lang="en-US" altLang="ko-KR" dirty="0"/>
              <a:t>[app]-[res]</a:t>
            </a:r>
            <a:r>
              <a:rPr lang="ko-KR" altLang="en-US" dirty="0"/>
              <a:t>에서 마우스 오른쪽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클릭하고 </a:t>
            </a:r>
            <a:r>
              <a:rPr lang="en-US" altLang="ko-KR" dirty="0"/>
              <a:t>[New]-[Android Resource Directory]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New Resource Directory] </a:t>
            </a:r>
            <a:r>
              <a:rPr lang="ko-KR" altLang="en-US" dirty="0"/>
              <a:t>창에서 </a:t>
            </a:r>
            <a:r>
              <a:rPr lang="en-US" altLang="ko-KR" dirty="0"/>
              <a:t>Resource type</a:t>
            </a:r>
            <a:r>
              <a:rPr lang="ko-KR" altLang="en-US" dirty="0"/>
              <a:t>으로 ‘</a:t>
            </a:r>
            <a:r>
              <a:rPr lang="en-US" altLang="ko-KR" dirty="0"/>
              <a:t>menu’</a:t>
            </a:r>
            <a:r>
              <a:rPr lang="ko-KR" altLang="en-US" dirty="0"/>
              <a:t>를 선택하고 </a:t>
            </a:r>
            <a:r>
              <a:rPr lang="en-US" altLang="ko-KR" dirty="0"/>
              <a:t>&lt;OK&gt;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3719515-91F5-45B8-853E-917B625E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509760"/>
            <a:ext cx="6190735" cy="42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/>
              <a:t>XML </a:t>
            </a:r>
            <a:r>
              <a:rPr lang="ko-KR" altLang="en-US" dirty="0" smtClean="0"/>
              <a:t>파일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의 </a:t>
            </a:r>
            <a:r>
              <a:rPr lang="en-US" altLang="ko-KR" dirty="0"/>
              <a:t>[app]-[res]-[menu]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[New]-[Menu resource file]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New Resource File] </a:t>
            </a:r>
            <a:r>
              <a:rPr lang="ko-KR" altLang="en-US" dirty="0"/>
              <a:t>창에서 새로운 파일 이름 ‘</a:t>
            </a:r>
            <a:r>
              <a:rPr lang="en-US" altLang="ko-KR" dirty="0"/>
              <a:t>menu1.xml’</a:t>
            </a:r>
            <a:r>
              <a:rPr lang="ko-KR" altLang="en-US" dirty="0"/>
              <a:t>을 입력하고 </a:t>
            </a:r>
            <a:r>
              <a:rPr lang="en-US" altLang="ko-KR" dirty="0"/>
              <a:t>&lt;OK&gt;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65264B2-7470-4777-84DA-5A9714F8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517731"/>
            <a:ext cx="6323388" cy="41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6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 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클릭하고 메뉴 </a:t>
            </a:r>
            <a:r>
              <a:rPr lang="en-US" altLang="ko-KR" dirty="0"/>
              <a:t>XML </a:t>
            </a:r>
            <a:r>
              <a:rPr lang="ko-KR" altLang="en-US" dirty="0"/>
              <a:t>파일을 코딩함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1502074"/>
            <a:ext cx="5207272" cy="5142566"/>
            <a:chOff x="1080147" y="1206067"/>
            <a:chExt cx="5587101" cy="565193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206067"/>
              <a:ext cx="5578223" cy="2765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47" y="3964227"/>
              <a:ext cx="5578223" cy="2893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18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(6) </a:t>
            </a:r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 다음 내용을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레이아웃과 버튼에 대응할 전역변수 </a:t>
            </a:r>
            <a:r>
              <a:rPr lang="en-US" altLang="ko-KR" dirty="0"/>
              <a:t>2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함수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 </a:t>
            </a:r>
            <a:r>
              <a:rPr lang="en-US" altLang="ko-KR" dirty="0"/>
              <a:t>) </a:t>
            </a:r>
            <a:r>
              <a:rPr lang="ko-KR" altLang="en-US" dirty="0"/>
              <a:t>안에서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2</a:t>
            </a:r>
            <a:r>
              <a:rPr lang="ko-KR" altLang="en-US" dirty="0"/>
              <a:t>개에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smtClean="0"/>
              <a:t>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0147" y="2884241"/>
            <a:ext cx="5578223" cy="3440097"/>
            <a:chOff x="1080147" y="2884241"/>
            <a:chExt cx="5578223" cy="344009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884241"/>
              <a:ext cx="5567206" cy="1542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47" y="4422087"/>
              <a:ext cx="5578223" cy="190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39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옵션 메뉴를 등록하는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 smtClean="0"/>
              <a:t>onCreateOptionsMenu</a:t>
            </a:r>
            <a:r>
              <a:rPr lang="en-US" altLang="ko-KR" dirty="0" smtClean="0"/>
              <a:t>( )</a:t>
            </a:r>
            <a:r>
              <a:rPr lang="ko-KR" altLang="en-US" dirty="0"/>
              <a:t>를 부모 클래스인 </a:t>
            </a:r>
            <a:r>
              <a:rPr lang="en-US" altLang="ko-KR" dirty="0"/>
              <a:t>Activity </a:t>
            </a:r>
            <a:r>
              <a:rPr lang="ko-KR" altLang="en-US" dirty="0" smtClean="0"/>
              <a:t>클래스로부터 </a:t>
            </a:r>
            <a:r>
              <a:rPr lang="ko-KR" altLang="en-US" dirty="0" err="1" smtClean="0"/>
              <a:t>오버라이딩함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자동 </a:t>
            </a:r>
            <a:r>
              <a:rPr lang="ko-KR" altLang="en-US" dirty="0"/>
              <a:t>완성 </a:t>
            </a:r>
            <a:r>
              <a:rPr lang="ko-KR" altLang="en-US" dirty="0" smtClean="0"/>
              <a:t>기능 사용</a:t>
            </a:r>
            <a:endParaRPr lang="en-US" altLang="ko-KR" dirty="0"/>
          </a:p>
          <a:p>
            <a:pPr lvl="4"/>
            <a:r>
              <a:rPr lang="en-US" altLang="ko-KR" dirty="0" err="1" smtClean="0"/>
              <a:t>onCreate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밖에 </a:t>
            </a:r>
            <a:r>
              <a:rPr lang="ko-KR" altLang="en-US" dirty="0"/>
              <a:t>커서를 </a:t>
            </a:r>
            <a:r>
              <a:rPr lang="ko-KR" altLang="en-US" dirty="0" smtClean="0"/>
              <a:t>두고 </a:t>
            </a:r>
            <a:r>
              <a:rPr lang="en-US" altLang="ko-KR" dirty="0"/>
              <a:t>[Code]-[Override Methods]</a:t>
            </a:r>
            <a:r>
              <a:rPr lang="ko-KR" altLang="en-US" dirty="0"/>
              <a:t>를 </a:t>
            </a:r>
            <a:r>
              <a:rPr lang="ko-KR" altLang="en-US" dirty="0" smtClean="0"/>
              <a:t>선택하고 </a:t>
            </a:r>
            <a:r>
              <a:rPr lang="en-US" altLang="ko-KR" dirty="0" smtClean="0"/>
              <a:t>[</a:t>
            </a:r>
            <a:r>
              <a:rPr lang="en-US" altLang="ko-KR" dirty="0" err="1"/>
              <a:t>android.app.Activity</a:t>
            </a:r>
            <a:r>
              <a:rPr lang="en-US" altLang="ko-KR" dirty="0"/>
              <a:t>] </a:t>
            </a:r>
            <a:r>
              <a:rPr lang="ko-KR" altLang="en-US" dirty="0"/>
              <a:t>하위의 </a:t>
            </a:r>
            <a:r>
              <a:rPr lang="en-US" altLang="ko-KR" dirty="0" err="1"/>
              <a:t>onCreate</a:t>
            </a:r>
            <a:r>
              <a:rPr lang="en-US" altLang="ko-KR" dirty="0"/>
              <a:t> </a:t>
            </a:r>
            <a:r>
              <a:rPr lang="en-US" altLang="ko-KR" dirty="0" err="1"/>
              <a:t>OptionsMenu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0C204FA-8DB6-4EA6-9ED1-B967AFA9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628407"/>
            <a:ext cx="3413306" cy="39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ko-KR" altLang="en-US" dirty="0" smtClean="0"/>
              <a:t>자동 </a:t>
            </a:r>
            <a:r>
              <a:rPr lang="ko-KR" altLang="en-US" dirty="0"/>
              <a:t>완성된 코드에 </a:t>
            </a:r>
            <a:r>
              <a:rPr lang="ko-KR" altLang="en-US" dirty="0" smtClean="0"/>
              <a:t>나머지 코딩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842541"/>
            <a:ext cx="5567206" cy="305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63346" cy="4313238"/>
          </a:xfrm>
        </p:spPr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10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메뉴를 클릭했을 때 동작할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 smtClean="0"/>
              <a:t>onOptionsItemSelected</a:t>
            </a:r>
            <a:r>
              <a:rPr lang="en-US" altLang="ko-KR" dirty="0" smtClean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ko-KR" altLang="en-US" dirty="0" smtClean="0"/>
              <a:t>커서를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 smtClean="0"/>
              <a:t>밖에 </a:t>
            </a:r>
            <a:r>
              <a:rPr lang="ko-KR" altLang="en-US" dirty="0"/>
              <a:t>두고 </a:t>
            </a:r>
            <a:r>
              <a:rPr lang="en-US" altLang="ko-KR" dirty="0" smtClean="0"/>
              <a:t>[</a:t>
            </a:r>
            <a:r>
              <a:rPr lang="en-US" altLang="ko-KR" dirty="0"/>
              <a:t>Code</a:t>
            </a:r>
            <a:r>
              <a:rPr lang="en-US" altLang="ko-KR" dirty="0" smtClean="0"/>
              <a:t>]-[</a:t>
            </a:r>
            <a:r>
              <a:rPr lang="en-US" altLang="ko-KR" dirty="0"/>
              <a:t>Override Methods]</a:t>
            </a:r>
            <a:r>
              <a:rPr lang="ko-KR" altLang="en-US" dirty="0"/>
              <a:t>를 선택하여 </a:t>
            </a:r>
            <a:r>
              <a:rPr lang="en-US" altLang="ko-KR" dirty="0" err="1"/>
              <a:t>onOptionsItemSelected</a:t>
            </a:r>
            <a:r>
              <a:rPr lang="en-US" altLang="ko-KR" dirty="0" smtClean="0"/>
              <a:t>( )</a:t>
            </a:r>
            <a:r>
              <a:rPr lang="ko-KR" altLang="en-US" dirty="0"/>
              <a:t>를 자동 완성한 후 </a:t>
            </a:r>
            <a:r>
              <a:rPr lang="en-US" altLang="ko-KR" dirty="0"/>
              <a:t>when </a:t>
            </a:r>
            <a:r>
              <a:rPr lang="ko-KR" altLang="en-US" dirty="0" smtClean="0"/>
              <a:t>문을 </a:t>
            </a:r>
            <a:r>
              <a:rPr lang="ko-KR" altLang="en-US" dirty="0"/>
              <a:t>사용하여 </a:t>
            </a:r>
            <a:r>
              <a:rPr lang="ko-KR" altLang="en-US" dirty="0" smtClean="0"/>
              <a:t>나머지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1948709"/>
            <a:ext cx="5599157" cy="4909292"/>
            <a:chOff x="1089025" y="2270924"/>
            <a:chExt cx="5580491" cy="507251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270924"/>
              <a:ext cx="5567206" cy="1380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310" y="3616050"/>
              <a:ext cx="5567206" cy="3727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82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실행한 후 키패드의 메뉴 버튼을 누르고 각 항목을 선택하면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7-3]</a:t>
            </a:r>
            <a:r>
              <a:rPr lang="ko-KR" altLang="en-US" dirty="0"/>
              <a:t>과 </a:t>
            </a:r>
            <a:r>
              <a:rPr lang="ko-KR" altLang="en-US" dirty="0" smtClean="0"/>
              <a:t>같이 </a:t>
            </a:r>
            <a:r>
              <a:rPr lang="ko-KR" altLang="en-US" dirty="0"/>
              <a:t>배경색이나 버튼 모양이 바뀔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13475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onCreateOptionsMenu</a:t>
            </a:r>
            <a:r>
              <a:rPr lang="en-US" altLang="ko-KR" dirty="0"/>
              <a:t>(  ) </a:t>
            </a:r>
            <a:r>
              <a:rPr lang="ko-KR" altLang="en-US" dirty="0"/>
              <a:t>메소드 안에서 메뉴 </a:t>
            </a:r>
            <a:r>
              <a:rPr lang="en-US" altLang="ko-KR" dirty="0"/>
              <a:t>XML </a:t>
            </a:r>
            <a:r>
              <a:rPr lang="ko-KR" altLang="en-US" dirty="0"/>
              <a:t>파일에 접근하는 대신에 직접 </a:t>
            </a:r>
            <a:r>
              <a:rPr lang="en-US" altLang="ko-KR" dirty="0" err="1"/>
              <a:t>menu.add</a:t>
            </a:r>
            <a:r>
              <a:rPr lang="en-US" altLang="ko-KR" dirty="0"/>
              <a:t>(   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/>
              <a:t>메뉴 항목을 </a:t>
            </a:r>
            <a:r>
              <a:rPr lang="ko-KR" altLang="en-US" dirty="0" smtClean="0"/>
              <a:t>추가하고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 ) </a:t>
            </a:r>
            <a:r>
              <a:rPr lang="ko-KR" altLang="en-US" dirty="0"/>
              <a:t>메소드의 </a:t>
            </a:r>
            <a:r>
              <a:rPr lang="en-US" altLang="ko-KR" dirty="0"/>
              <a:t>when </a:t>
            </a:r>
            <a:r>
              <a:rPr lang="ko-KR" altLang="en-US" dirty="0"/>
              <a:t>문을 코드에서 지정한 항목의 </a:t>
            </a:r>
            <a:r>
              <a:rPr lang="en-US" altLang="ko-KR" dirty="0"/>
              <a:t>id </a:t>
            </a:r>
            <a:r>
              <a:rPr lang="ko-KR" altLang="en-US" dirty="0"/>
              <a:t>번호로 </a:t>
            </a:r>
            <a:r>
              <a:rPr lang="ko-KR" altLang="en-US" dirty="0" smtClean="0"/>
              <a:t>변경하여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Kotlin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코드만 이용한 옵션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922849"/>
            <a:ext cx="5758167" cy="465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61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메뉴를 </a:t>
            </a:r>
            <a:r>
              <a:rPr lang="ko-KR" altLang="en-US" dirty="0"/>
              <a:t>작성하고 사용하는 방법을 익힌다</a:t>
            </a:r>
            <a:r>
              <a:rPr lang="en-US" altLang="ko-KR" dirty="0"/>
              <a:t>. </a:t>
            </a:r>
          </a:p>
          <a:p>
            <a:r>
              <a:rPr lang="ko-KR" altLang="en-US" dirty="0" smtClean="0"/>
              <a:t> 토스트의 </a:t>
            </a:r>
            <a:r>
              <a:rPr lang="ko-KR" altLang="en-US" dirty="0"/>
              <a:t>다양한 출력 방법을 알아본다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 대화상자 </a:t>
            </a:r>
            <a:r>
              <a:rPr lang="ko-KR" altLang="en-US" dirty="0"/>
              <a:t>사용법을 익힌다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Kotlin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코드만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931816"/>
            <a:ext cx="6354180" cy="55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98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/>
              <a:t>메뉴에서 메뉴 </a:t>
            </a:r>
            <a:r>
              <a:rPr lang="en-US" altLang="ko-KR" dirty="0"/>
              <a:t>XML </a:t>
            </a:r>
            <a:r>
              <a:rPr lang="ko-KR" altLang="en-US" dirty="0"/>
              <a:t>파일을 이용하는 방식은 옵션 메뉴와 </a:t>
            </a:r>
            <a:r>
              <a:rPr lang="ko-KR" altLang="en-US" dirty="0" smtClean="0"/>
              <a:t>비슷함</a:t>
            </a:r>
            <a:endParaRPr lang="en-US" altLang="ko-KR" dirty="0"/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여러 개의 위젯에 메뉴를 설정할 수 있으므로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 ) </a:t>
            </a:r>
            <a:r>
              <a:rPr lang="ko-KR" altLang="en-US" dirty="0"/>
              <a:t>메소드에서 컨텍스트 메뉴를 </a:t>
            </a:r>
            <a:r>
              <a:rPr lang="en-US" altLang="ko-KR" dirty="0" err="1"/>
              <a:t>registerForContextMenu</a:t>
            </a:r>
            <a:r>
              <a:rPr lang="en-US" altLang="ko-KR" dirty="0" smtClean="0"/>
              <a:t>( )</a:t>
            </a:r>
            <a:r>
              <a:rPr lang="ko-KR" altLang="en-US" dirty="0"/>
              <a:t>로 등록해야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A13E807-D2FD-4261-A421-55F52C8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305878"/>
            <a:ext cx="5231284" cy="34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파일은 컨텍스트 메뉴가 나오게 할 위젯마다 별도의 파일로 만들어야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4"/>
            <a:r>
              <a:rPr lang="ko-KR" altLang="en-US" dirty="0" smtClean="0"/>
              <a:t>메뉴 </a:t>
            </a:r>
            <a:r>
              <a:rPr lang="en-US" altLang="ko-KR" dirty="0"/>
              <a:t>XML</a:t>
            </a:r>
            <a:r>
              <a:rPr lang="ko-KR" altLang="en-US" dirty="0"/>
              <a:t>의 문법은 옵션 메뉴와 </a:t>
            </a:r>
            <a:r>
              <a:rPr lang="ko-KR" altLang="en-US" dirty="0" smtClean="0"/>
              <a:t>동일함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onCreateContextMenu</a:t>
            </a:r>
            <a:r>
              <a:rPr lang="en-US" altLang="ko-KR" dirty="0" smtClean="0"/>
              <a:t>( ) </a:t>
            </a:r>
            <a:r>
              <a:rPr lang="ko-KR" altLang="en-US" dirty="0"/>
              <a:t>메소드에는 </a:t>
            </a:r>
            <a:r>
              <a:rPr lang="ko-KR" altLang="en-US" dirty="0" err="1"/>
              <a:t>위젯별로</a:t>
            </a:r>
            <a:r>
              <a:rPr lang="ko-KR" altLang="en-US" dirty="0"/>
              <a:t> 컨텍스트 메뉴가 나타나야 하므로 </a:t>
            </a:r>
            <a:r>
              <a:rPr lang="ko-KR" altLang="en-US" dirty="0" err="1"/>
              <a:t>위젯별</a:t>
            </a:r>
            <a:r>
              <a:rPr lang="ko-KR" altLang="en-US" dirty="0"/>
              <a:t> 컨텍스트 메뉴를 </a:t>
            </a:r>
            <a:r>
              <a:rPr lang="en-US" altLang="ko-KR" dirty="0"/>
              <a:t>if </a:t>
            </a:r>
            <a:r>
              <a:rPr lang="ko-KR" altLang="en-US" dirty="0"/>
              <a:t>문으로 등록해야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579774"/>
            <a:ext cx="6958494" cy="343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209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7-2&gt; </a:t>
            </a:r>
            <a:r>
              <a:rPr lang="ko-KR" altLang="en-US" dirty="0" smtClean="0">
                <a:solidFill>
                  <a:srgbClr val="7030A0"/>
                </a:solidFill>
              </a:rPr>
              <a:t>배경색 </a:t>
            </a:r>
            <a:r>
              <a:rPr lang="ko-KR" altLang="en-US" dirty="0">
                <a:solidFill>
                  <a:srgbClr val="7030A0"/>
                </a:solidFill>
              </a:rPr>
              <a:t>변경 및 버튼 변경 앱 만들기</a:t>
            </a:r>
          </a:p>
          <a:p>
            <a:pPr lvl="3"/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과 비슷하게 동작하는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만들어 보기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배경색 변경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err="1"/>
              <a:t>롱클릭하면</a:t>
            </a:r>
            <a:r>
              <a:rPr lang="ko-KR" altLang="en-US" dirty="0"/>
              <a:t> </a:t>
            </a:r>
            <a:r>
              <a:rPr lang="ko-KR" altLang="en-US" dirty="0" smtClean="0"/>
              <a:t>세 </a:t>
            </a:r>
            <a:r>
              <a:rPr lang="ko-KR" altLang="en-US" dirty="0"/>
              <a:t>가지 컨텍스트 메뉴가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버튼 변경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err="1"/>
              <a:t>롱클릭하면</a:t>
            </a:r>
            <a:r>
              <a:rPr lang="ko-KR" altLang="en-US" dirty="0"/>
              <a:t> 버튼을 </a:t>
            </a:r>
            <a:r>
              <a:rPr lang="ko-KR" altLang="en-US" dirty="0" smtClean="0"/>
              <a:t>회전시키거나 </a:t>
            </a:r>
            <a:r>
              <a:rPr lang="ko-KR" altLang="en-US" dirty="0"/>
              <a:t>크기를 변경하는 두 가지 컨텍스트 메뉴가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Project7_2’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com.cookandroid.project7_2’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584813" y="2609746"/>
            <a:ext cx="4644787" cy="3625591"/>
            <a:chOff x="3584813" y="2609746"/>
            <a:chExt cx="4644787" cy="3625591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86B604A-37D2-46DD-BEA5-CBDD1E213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43" b="7732"/>
            <a:stretch/>
          </p:blipFill>
          <p:spPr>
            <a:xfrm>
              <a:off x="6028670" y="2609746"/>
              <a:ext cx="2200930" cy="3625591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86B604A-37D2-46DD-BEA5-CBDD1E213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73"/>
            <a:stretch/>
          </p:blipFill>
          <p:spPr>
            <a:xfrm>
              <a:off x="3584813" y="6028103"/>
              <a:ext cx="2394724" cy="18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54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 smtClean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간단히 </a:t>
            </a:r>
            <a:r>
              <a:rPr lang="ko-KR" altLang="en-US" dirty="0" err="1" smtClean="0"/>
              <a:t>코딩함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레이아웃의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baseLayout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 </a:t>
            </a:r>
            <a:r>
              <a:rPr lang="en-US" altLang="ko-KR" dirty="0"/>
              <a:t>2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button1, </a:t>
            </a:r>
            <a:r>
              <a:rPr lang="en-US" altLang="ko-KR" dirty="0" smtClean="0"/>
              <a:t>button2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957736"/>
            <a:ext cx="6103730" cy="254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07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res]-[menu] </a:t>
            </a:r>
            <a:r>
              <a:rPr lang="ko-KR" altLang="en-US" dirty="0"/>
              <a:t>폴더를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폴더에 </a:t>
            </a:r>
            <a:r>
              <a:rPr lang="en-US" altLang="ko-KR" dirty="0"/>
              <a:t>menu1.xml</a:t>
            </a:r>
            <a:r>
              <a:rPr lang="ko-KR" altLang="en-US" dirty="0"/>
              <a:t>과 </a:t>
            </a:r>
            <a:r>
              <a:rPr lang="en-US" altLang="ko-KR" dirty="0"/>
              <a:t>menu2.xml </a:t>
            </a:r>
            <a:r>
              <a:rPr lang="ko-KR" altLang="en-US" dirty="0" smtClean="0"/>
              <a:t>파일 만들기</a:t>
            </a:r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 smtClean="0"/>
              <a:t>menu1.xml</a:t>
            </a:r>
            <a:r>
              <a:rPr lang="ko-KR" altLang="en-US" dirty="0"/>
              <a:t>은 배경색 변경과 관련된 </a:t>
            </a:r>
            <a:r>
              <a:rPr lang="en-US" altLang="ko-KR" dirty="0"/>
              <a:t>3</a:t>
            </a:r>
            <a:r>
              <a:rPr lang="ko-KR" altLang="en-US" dirty="0"/>
              <a:t>개 항목을</a:t>
            </a:r>
            <a:r>
              <a:rPr lang="en-US" altLang="ko-KR" dirty="0"/>
              <a:t>, menu2.xml</a:t>
            </a:r>
            <a:r>
              <a:rPr lang="ko-KR" altLang="en-US" dirty="0"/>
              <a:t>은 버튼과 관련된 </a:t>
            </a:r>
            <a:r>
              <a:rPr lang="en-US" altLang="ko-KR" dirty="0"/>
              <a:t>2</a:t>
            </a:r>
            <a:r>
              <a:rPr lang="ko-KR" altLang="en-US" dirty="0"/>
              <a:t>개 항목을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즉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개였던 메뉴 </a:t>
            </a:r>
            <a:r>
              <a:rPr lang="en-US" altLang="ko-KR" dirty="0"/>
              <a:t>XML </a:t>
            </a:r>
            <a:r>
              <a:rPr lang="ko-KR" altLang="en-US" dirty="0"/>
              <a:t>파일을 </a:t>
            </a:r>
            <a:r>
              <a:rPr lang="en-US" altLang="ko-KR" dirty="0"/>
              <a:t>2</a:t>
            </a:r>
            <a:r>
              <a:rPr lang="ko-KR" altLang="en-US" dirty="0"/>
              <a:t>개로 분리함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6" y="2353924"/>
            <a:ext cx="5869124" cy="432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988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(5) </a:t>
            </a:r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dirty="0" smtClean="0"/>
              <a:t>다음 </a:t>
            </a:r>
            <a:r>
              <a:rPr lang="ko-KR" altLang="en-US" dirty="0"/>
              <a:t>내용을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레이아웃과 버튼 </a:t>
            </a:r>
            <a:r>
              <a:rPr lang="en-US" altLang="ko-KR" dirty="0"/>
              <a:t>2</a:t>
            </a:r>
            <a:r>
              <a:rPr lang="ko-KR" altLang="en-US" dirty="0"/>
              <a:t>개에 대응할 전역변수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함수 </a:t>
            </a:r>
            <a:r>
              <a:rPr lang="en-US" altLang="ko-KR" dirty="0" err="1"/>
              <a:t>onCreate</a:t>
            </a:r>
            <a:r>
              <a:rPr lang="en-US" altLang="ko-KR" dirty="0"/>
              <a:t>(   ) </a:t>
            </a:r>
            <a:r>
              <a:rPr lang="ko-KR" altLang="en-US" dirty="0"/>
              <a:t>안에서 위젯 변수 </a:t>
            </a:r>
            <a:r>
              <a:rPr lang="en-US" altLang="ko-KR" dirty="0"/>
              <a:t>3</a:t>
            </a:r>
            <a:r>
              <a:rPr lang="ko-KR" altLang="en-US" dirty="0"/>
              <a:t>개에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대입</a:t>
            </a:r>
            <a:endParaRPr lang="en-US" altLang="ko-KR" dirty="0"/>
          </a:p>
          <a:p>
            <a:pPr lvl="4"/>
            <a:r>
              <a:rPr lang="ko-KR" altLang="en-US" dirty="0" smtClean="0"/>
              <a:t>버튼 </a:t>
            </a:r>
            <a:r>
              <a:rPr lang="ko-KR" altLang="en-US" dirty="0"/>
              <a:t>위젯 변수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 err="1"/>
              <a:t>registerForContextMenu</a:t>
            </a:r>
            <a:r>
              <a:rPr lang="en-US" altLang="ko-KR" dirty="0"/>
              <a:t>(  </a:t>
            </a:r>
            <a:r>
              <a:rPr lang="en-US" altLang="ko-KR" dirty="0" smtClean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등록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21737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컨텍스트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58738"/>
            <a:ext cx="6103730" cy="468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6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컨텍스트 메뉴를 등록하는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 smtClean="0"/>
              <a:t>onCreateContextMenu</a:t>
            </a:r>
            <a:r>
              <a:rPr lang="en-US" altLang="ko-KR" dirty="0" smtClean="0"/>
              <a:t>( )</a:t>
            </a:r>
            <a:r>
              <a:rPr lang="ko-KR" altLang="en-US" dirty="0"/>
              <a:t>를 부모 클래스인 </a:t>
            </a:r>
            <a:r>
              <a:rPr lang="en-US" altLang="ko-KR" dirty="0"/>
              <a:t>Activity </a:t>
            </a:r>
            <a:r>
              <a:rPr lang="ko-KR" altLang="en-US" dirty="0" smtClean="0"/>
              <a:t>클래스로부터 </a:t>
            </a:r>
            <a:r>
              <a:rPr lang="ko-KR" altLang="en-US" dirty="0" err="1" smtClean="0"/>
              <a:t>오버라이딩함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8)</a:t>
            </a:r>
            <a:r>
              <a:rPr lang="ko-KR" altLang="en-US" dirty="0"/>
              <a:t> </a:t>
            </a:r>
            <a:r>
              <a:rPr lang="ko-KR" altLang="en-US" dirty="0" smtClean="0"/>
              <a:t>자동 </a:t>
            </a:r>
            <a:r>
              <a:rPr lang="ko-KR" altLang="en-US" dirty="0"/>
              <a:t>완성된 메소드 내부를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과 비슷하지만 선택한 위젯에 따라 </a:t>
            </a:r>
            <a:r>
              <a:rPr lang="ko-KR" altLang="en-US" dirty="0" err="1"/>
              <a:t>인플레이트하는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파일을 다르게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54" y="2596294"/>
            <a:ext cx="5938464" cy="331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9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ko-KR" altLang="en-US" dirty="0" smtClean="0"/>
              <a:t>실제로 </a:t>
            </a:r>
            <a:r>
              <a:rPr lang="ko-KR" altLang="en-US" dirty="0"/>
              <a:t>동작할 메소드 </a:t>
            </a:r>
            <a:r>
              <a:rPr lang="en-US" altLang="ko-KR" dirty="0" err="1"/>
              <a:t>onContextItemSelected</a:t>
            </a:r>
            <a:r>
              <a:rPr lang="en-US" altLang="ko-KR" dirty="0" smtClean="0"/>
              <a:t>( )</a:t>
            </a:r>
            <a:r>
              <a:rPr lang="ko-KR" altLang="en-US" dirty="0"/>
              <a:t>를 같은 방식으로 자동 완성한 후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/>
              <a:t>내용은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의 </a:t>
            </a:r>
            <a:r>
              <a:rPr lang="en-US" altLang="ko-KR" dirty="0" err="1"/>
              <a:t>onOptionsItemSelected</a:t>
            </a:r>
            <a:r>
              <a:rPr lang="en-US" altLang="ko-KR" dirty="0" smtClean="0"/>
              <a:t>( )</a:t>
            </a:r>
            <a:r>
              <a:rPr lang="ko-KR" altLang="en-US" dirty="0"/>
              <a:t>와 거의 </a:t>
            </a:r>
            <a:r>
              <a:rPr lang="ko-KR" altLang="en-US" dirty="0" smtClean="0"/>
              <a:t>비슷함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단</a:t>
            </a:r>
            <a:r>
              <a:rPr lang="en-US" altLang="ko-KR" dirty="0"/>
              <a:t>, [</a:t>
            </a:r>
            <a:r>
              <a:rPr lang="ko-KR" altLang="en-US" dirty="0"/>
              <a:t>예제 </a:t>
            </a:r>
            <a:r>
              <a:rPr lang="en-US" altLang="ko-KR" dirty="0"/>
              <a:t>7-5]</a:t>
            </a:r>
            <a:r>
              <a:rPr lang="ko-KR" altLang="en-US" dirty="0"/>
              <a:t>에서 </a:t>
            </a:r>
            <a:r>
              <a:rPr lang="en-US" altLang="ko-KR" dirty="0"/>
              <a:t>14</a:t>
            </a:r>
            <a:r>
              <a:rPr lang="ko-KR" altLang="en-US" dirty="0"/>
              <a:t>행과 </a:t>
            </a:r>
            <a:r>
              <a:rPr lang="en-US" altLang="ko-KR" dirty="0"/>
              <a:t>18</a:t>
            </a:r>
            <a:r>
              <a:rPr lang="ko-KR" altLang="en-US" dirty="0"/>
              <a:t>행의 </a:t>
            </a:r>
            <a:r>
              <a:rPr lang="en-US" altLang="ko-KR" dirty="0"/>
              <a:t>button1</a:t>
            </a:r>
            <a:r>
              <a:rPr lang="ko-KR" altLang="en-US" dirty="0"/>
              <a:t>을 </a:t>
            </a:r>
            <a:r>
              <a:rPr lang="en-US" altLang="ko-KR" dirty="0"/>
              <a:t>button2</a:t>
            </a:r>
            <a:r>
              <a:rPr lang="ko-KR" altLang="en-US" dirty="0"/>
              <a:t>로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실행하고 각 버튼을 </a:t>
            </a:r>
            <a:r>
              <a:rPr lang="ko-KR" altLang="en-US" dirty="0" err="1"/>
              <a:t>롱클릭하여</a:t>
            </a:r>
            <a:r>
              <a:rPr lang="ko-KR" altLang="en-US" dirty="0"/>
              <a:t> 컨텍스트 메뉴를 테스트하면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7-9]</a:t>
            </a:r>
            <a:r>
              <a:rPr lang="ko-KR" altLang="en-US" dirty="0"/>
              <a:t>와 </a:t>
            </a:r>
            <a:r>
              <a:rPr lang="ko-KR" altLang="en-US" dirty="0" smtClean="0"/>
              <a:t>같음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컨텍스트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9" y="4241528"/>
            <a:ext cx="6967382" cy="9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6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메뉴</a:t>
            </a:r>
            <a:endParaRPr lang="en-US" altLang="ko-KR" b="1" dirty="0"/>
          </a:p>
          <a:p>
            <a:r>
              <a:rPr lang="ko-KR" altLang="en-US" dirty="0"/>
              <a:t>토스트</a:t>
            </a:r>
            <a:endParaRPr lang="en-US" altLang="ko-KR" dirty="0"/>
          </a:p>
          <a:p>
            <a:r>
              <a:rPr lang="ko-KR" altLang="en-US" b="1" dirty="0"/>
              <a:t>대화상자 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토스트</a:t>
            </a:r>
            <a:r>
              <a:rPr lang="en-US" altLang="ko-KR" dirty="0"/>
              <a:t>(toast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화면에 </a:t>
            </a:r>
            <a:r>
              <a:rPr lang="ko-KR" altLang="en-US" dirty="0"/>
              <a:t>잠깐 나타났다 사라지는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인식해야 할 작은 메시지를 보여줄 때 사용하면 </a:t>
            </a:r>
            <a:r>
              <a:rPr lang="ko-KR" altLang="en-US" dirty="0" smtClean="0"/>
              <a:t>편리함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프로그래머가 </a:t>
            </a:r>
            <a:r>
              <a:rPr lang="ko-KR" altLang="en-US" dirty="0"/>
              <a:t>디버깅 용도로 사용하기에도 </a:t>
            </a:r>
            <a:r>
              <a:rPr lang="ko-KR" altLang="en-US" dirty="0" smtClean="0"/>
              <a:t>적당함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토스트의 </a:t>
            </a:r>
            <a:r>
              <a:rPr lang="ko-KR" altLang="en-US" dirty="0"/>
              <a:t>가장 일반적인 사용 </a:t>
            </a:r>
            <a:r>
              <a:rPr lang="ko-KR" altLang="en-US" dirty="0" smtClean="0"/>
              <a:t>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r>
              <a:rPr lang="en-US" altLang="ko-KR" dirty="0"/>
              <a:t>c</a:t>
            </a:r>
            <a:r>
              <a:rPr lang="en-US" altLang="ko-KR" dirty="0" smtClean="0"/>
              <a:t>ontext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현재 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를 표시하기 위해 </a:t>
            </a:r>
            <a:r>
              <a:rPr lang="en-US" altLang="ko-KR" dirty="0"/>
              <a:t>this</a:t>
            </a:r>
            <a:r>
              <a:rPr lang="ko-KR" altLang="en-US" dirty="0"/>
              <a:t>를 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버튼을 </a:t>
            </a:r>
            <a:r>
              <a:rPr lang="ko-KR" altLang="en-US" dirty="0"/>
              <a:t>클릭했을 때 내 부 클래스에서 토스트를 출력하기 위해 </a:t>
            </a:r>
            <a:r>
              <a:rPr lang="en-US" altLang="ko-KR" dirty="0" err="1"/>
              <a:t>applicationContext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duration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화면에 나타나는 </a:t>
            </a:r>
            <a:r>
              <a:rPr lang="ko-KR" altLang="en-US" dirty="0" smtClean="0"/>
              <a:t>시간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Toast.LENGTH_LONG</a:t>
            </a:r>
            <a:r>
              <a:rPr lang="ko-KR" altLang="en-US" dirty="0"/>
              <a:t> </a:t>
            </a:r>
            <a:r>
              <a:rPr lang="ko-KR" altLang="en-US" dirty="0" smtClean="0"/>
              <a:t>또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 err="1"/>
              <a:t>Toast.LENGTH_SHORT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ko-KR" altLang="en-US" dirty="0" smtClean="0"/>
              <a:t>하나 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show() : </a:t>
            </a:r>
            <a:r>
              <a:rPr lang="ko-KR" altLang="en-US" dirty="0" smtClean="0"/>
              <a:t>생성된 </a:t>
            </a:r>
            <a:r>
              <a:rPr lang="ko-KR" altLang="en-US" dirty="0"/>
              <a:t>토스트를 화면에 보여주기 </a:t>
            </a:r>
            <a:r>
              <a:rPr lang="ko-KR" altLang="en-US" dirty="0" smtClean="0"/>
              <a:t>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토스트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335" y="-37070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토스트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36" y="3223047"/>
            <a:ext cx="7002928" cy="60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97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토스트는 기본적으로 화면의 중앙 하단 부근에 </a:t>
            </a:r>
            <a:r>
              <a:rPr lang="ko-KR" altLang="en-US" dirty="0" smtClean="0"/>
              <a:t>나타</a:t>
            </a:r>
            <a:r>
              <a:rPr lang="ko-KR" altLang="en-US" dirty="0"/>
              <a:t>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setGravity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사용하면 </a:t>
            </a:r>
            <a:r>
              <a:rPr lang="ko-KR" altLang="en-US" dirty="0" smtClean="0"/>
              <a:t>위치를 변경함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 smtClean="0"/>
              <a:t>gravity : </a:t>
            </a:r>
            <a:r>
              <a:rPr lang="ko-KR" altLang="en-US" dirty="0" smtClean="0"/>
              <a:t>화면의 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중앙</a:t>
            </a:r>
            <a:r>
              <a:rPr lang="en-US" altLang="ko-KR" dirty="0"/>
              <a:t>, </a:t>
            </a:r>
            <a:r>
              <a:rPr lang="ko-KR" altLang="en-US" dirty="0"/>
              <a:t>하단 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xOffset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yOffset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떨어진 거리를 </a:t>
            </a:r>
            <a:r>
              <a:rPr lang="ko-KR" altLang="en-US" dirty="0" smtClean="0"/>
              <a:t>나타냄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토스트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335" y="-37070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토스트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814781"/>
            <a:ext cx="7654343" cy="61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462598"/>
            <a:ext cx="6378417" cy="237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740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토스트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335" y="-37070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토스트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07169"/>
            <a:ext cx="5958369" cy="467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3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대화상자</a:t>
            </a:r>
            <a:r>
              <a:rPr lang="en-US" altLang="ko-KR" dirty="0"/>
              <a:t>(dialog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4"/>
            <a:r>
              <a:rPr lang="ko-KR" altLang="en-US" dirty="0" smtClean="0"/>
              <a:t>화면에 </a:t>
            </a:r>
            <a:r>
              <a:rPr lang="ko-KR" altLang="en-US" dirty="0"/>
              <a:t>메시지를 나타낸 후 확인이나 취소 같은 사용자의 선택을 </a:t>
            </a:r>
            <a:r>
              <a:rPr lang="ko-KR" altLang="en-US" dirty="0" err="1"/>
              <a:t>받아들이</a:t>
            </a:r>
            <a:r>
              <a:rPr lang="ko-KR" altLang="en-US" dirty="0"/>
              <a:t> 는 경우에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4"/>
            <a:r>
              <a:rPr lang="ko-KR" altLang="en-US" dirty="0" smtClean="0"/>
              <a:t>토스트보다 </a:t>
            </a:r>
            <a:r>
              <a:rPr lang="ko-KR" altLang="en-US" dirty="0"/>
              <a:t>좀 더 강력한 메시지를 보여줄 때 </a:t>
            </a:r>
            <a:r>
              <a:rPr lang="ko-KR" altLang="en-US" dirty="0" smtClean="0"/>
              <a:t>적당함</a:t>
            </a:r>
            <a:endParaRPr lang="en-US" altLang="ko-KR" dirty="0"/>
          </a:p>
          <a:p>
            <a:pPr lvl="4"/>
            <a:r>
              <a:rPr lang="ko-KR" altLang="en-US" dirty="0" smtClean="0"/>
              <a:t>사용자에게 </a:t>
            </a:r>
            <a:r>
              <a:rPr lang="ko-KR" altLang="en-US" dirty="0"/>
              <a:t>내용을 좀 더 확실히 주지시켜야 할 때 혹은 계속 진행할지 여부를 선택하게 할 때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대화상자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E600159-399A-4D86-84C4-F5364E43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986135"/>
            <a:ext cx="4568911" cy="3002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DF38AA-E0C0-4362-B51D-75653FE7A891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</p:spTree>
    <p:extLst>
      <p:ext uri="{BB962C8B-B14F-4D97-AF65-F5344CB8AC3E}">
        <p14:creationId xmlns:p14="http://schemas.microsoft.com/office/powerpoint/2010/main" val="253528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err="1"/>
              <a:t>AlertDialog.Builder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</a:t>
            </a:r>
            <a:r>
              <a:rPr lang="ko-KR" altLang="en-US" dirty="0"/>
              <a:t>대화상자를 생성할 </a:t>
            </a:r>
            <a:r>
              <a:rPr lang="ko-KR" altLang="en-US" dirty="0" smtClean="0"/>
              <a:t>때 </a:t>
            </a:r>
            <a:r>
              <a:rPr lang="ko-KR" altLang="en-US" dirty="0"/>
              <a:t>주로 </a:t>
            </a:r>
            <a:r>
              <a:rPr lang="ko-KR" altLang="en-US" dirty="0" err="1" smtClean="0"/>
              <a:t>사용는</a:t>
            </a:r>
            <a:r>
              <a:rPr lang="ko-KR" altLang="en-US" dirty="0" smtClean="0"/>
              <a:t> 클래스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다양한 </a:t>
            </a:r>
            <a:r>
              <a:rPr lang="ko-KR" altLang="en-US" dirty="0"/>
              <a:t>메소드를 이용하여 대화상자를 </a:t>
            </a:r>
            <a:r>
              <a:rPr lang="ko-KR" altLang="en-US" dirty="0" smtClean="0"/>
              <a:t>꾸미고</a:t>
            </a:r>
            <a:r>
              <a:rPr lang="en-US" altLang="ko-KR" dirty="0" smtClean="0"/>
              <a:t> </a:t>
            </a:r>
            <a:r>
              <a:rPr lang="ko-KR" altLang="en-US" dirty="0"/>
              <a:t>최종적으로는 </a:t>
            </a:r>
            <a:r>
              <a:rPr lang="en-US" altLang="ko-KR" dirty="0"/>
              <a:t>show() </a:t>
            </a:r>
            <a:r>
              <a:rPr lang="ko-KR" altLang="en-US" dirty="0"/>
              <a:t>메소드로 대화상자를 화면에 </a:t>
            </a:r>
            <a:r>
              <a:rPr lang="ko-KR" altLang="en-US" dirty="0" smtClean="0"/>
              <a:t>보이도록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대화상자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4F35E5-C666-4DB9-8BF7-BBCD4EB3651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52956"/>
            <a:ext cx="6354180" cy="188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611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A58CD2-97D5-43CA-86BE-480D5DF44876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87837"/>
            <a:ext cx="6600644" cy="397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19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309038"/>
          </a:xfrm>
        </p:spPr>
        <p:txBody>
          <a:bodyPr/>
          <a:lstStyle/>
          <a:p>
            <a:pPr lvl="2"/>
            <a:r>
              <a:rPr lang="en-US" altLang="ko-KR" dirty="0" err="1"/>
              <a:t>setPositiveButton</a:t>
            </a:r>
            <a:r>
              <a:rPr lang="en-US" altLang="ko-KR" dirty="0"/>
              <a:t>( 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이나 </a:t>
            </a:r>
            <a:r>
              <a:rPr lang="en-US" altLang="ko-KR" dirty="0"/>
              <a:t>&lt;</a:t>
            </a:r>
            <a:r>
              <a:rPr lang="ko-KR" altLang="en-US" dirty="0"/>
              <a:t>닫기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개만 사용할 </a:t>
            </a:r>
            <a:r>
              <a:rPr lang="ko-KR" altLang="en-US" dirty="0" smtClean="0"/>
              <a:t>때 사용</a:t>
            </a:r>
            <a:endParaRPr lang="en-US" altLang="ko-KR" dirty="0" smtClean="0"/>
          </a:p>
          <a:p>
            <a:pPr lvl="4"/>
            <a:r>
              <a:rPr lang="en-US" altLang="ko-KR" dirty="0" err="1"/>
              <a:t>setPositiveButton</a:t>
            </a:r>
            <a:r>
              <a:rPr lang="en-US" altLang="ko-KR" dirty="0"/>
              <a:t>(“</a:t>
            </a:r>
            <a:r>
              <a:rPr lang="ko-KR" altLang="en-US" dirty="0"/>
              <a:t>문자열”</a:t>
            </a:r>
            <a:r>
              <a:rPr lang="en-US" altLang="ko-KR" dirty="0"/>
              <a:t>, </a:t>
            </a:r>
            <a:r>
              <a:rPr lang="ko-KR" altLang="en-US" dirty="0" err="1"/>
              <a:t>람다식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사</a:t>
            </a:r>
            <a:r>
              <a:rPr lang="ko-KR" altLang="en-US" dirty="0"/>
              <a:t>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r>
              <a:rPr lang="ko-KR" altLang="en-US" dirty="0" smtClean="0"/>
              <a:t>현재는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부분에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을 입력했으므로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클릭해도 대화상자만 닫힐 뿐 아무 동작도 일어나지 않음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A6735D-4B1E-42C5-B0BB-110ACC34EA4A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7" y="2067400"/>
            <a:ext cx="7051806" cy="251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4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 후 다음 동작을 해야 하는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</a:t>
            </a:r>
            <a:r>
              <a:rPr lang="en-US" altLang="ko-KR" dirty="0"/>
              <a:t>6</a:t>
            </a:r>
            <a:r>
              <a:rPr lang="ko-KR" altLang="en-US" dirty="0"/>
              <a:t>행을 다음과 같이 수정함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 </a:t>
            </a:r>
            <a:r>
              <a:rPr lang="ko-KR" altLang="en-US" dirty="0"/>
              <a:t>버튼이 있는 대화상자를 만들려면 </a:t>
            </a:r>
            <a:r>
              <a:rPr lang="en-US" altLang="ko-KR" dirty="0" err="1"/>
              <a:t>setNegativeButton</a:t>
            </a:r>
            <a:r>
              <a:rPr lang="en-US" altLang="ko-KR" dirty="0" smtClean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추가함</a:t>
            </a:r>
            <a:endParaRPr lang="en-US" altLang="ko-KR" dirty="0"/>
          </a:p>
          <a:p>
            <a:pPr lvl="4"/>
            <a:r>
              <a:rPr lang="ko-KR" altLang="en-US" dirty="0" smtClean="0"/>
              <a:t>형식은 </a:t>
            </a:r>
            <a:r>
              <a:rPr lang="en-US" altLang="ko-KR" dirty="0" err="1"/>
              <a:t>setPositiveButton</a:t>
            </a:r>
            <a:r>
              <a:rPr lang="en-US" altLang="ko-KR" dirty="0" smtClean="0"/>
              <a:t>( )</a:t>
            </a:r>
            <a:r>
              <a:rPr lang="ko-KR" altLang="en-US" dirty="0"/>
              <a:t>과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C064E0-0CA7-46FB-B4D6-E17F261F55EA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690104"/>
            <a:ext cx="6945164" cy="155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894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376557" cy="4313238"/>
          </a:xfrm>
        </p:spPr>
        <p:txBody>
          <a:bodyPr/>
          <a:lstStyle/>
          <a:p>
            <a:pPr lvl="3"/>
            <a:r>
              <a:rPr lang="ko-KR" altLang="en-US" dirty="0"/>
              <a:t>대화상자에 리스트 형태의 목록을 출력하고 그중 하나를 선택하게 할 수 </a:t>
            </a:r>
            <a:r>
              <a:rPr lang="ko-KR" altLang="en-US" dirty="0" smtClean="0"/>
              <a:t>있는 예제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63607"/>
            <a:ext cx="6301665" cy="317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48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setSingleChoiceItems</a:t>
            </a:r>
            <a:r>
              <a:rPr lang="en-US" altLang="ko-KR" dirty="0" smtClean="0"/>
              <a:t>( ) </a:t>
            </a:r>
          </a:p>
          <a:p>
            <a:pPr lvl="4"/>
            <a:r>
              <a:rPr lang="ko-KR" altLang="en-US" dirty="0" smtClean="0"/>
              <a:t>항목을 선택해도 </a:t>
            </a:r>
            <a:r>
              <a:rPr lang="ko-KR" altLang="en-US" dirty="0"/>
              <a:t>대화상자가 닫히지 않도록 </a:t>
            </a:r>
            <a:r>
              <a:rPr lang="en-US" altLang="ko-KR" dirty="0" err="1" smtClean="0"/>
              <a:t>setItems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대신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라디오버튼과 </a:t>
            </a:r>
            <a:r>
              <a:rPr lang="ko-KR" altLang="en-US" dirty="0"/>
              <a:t>같은 형태로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setSingleChoiceItems</a:t>
            </a:r>
            <a:r>
              <a:rPr lang="en-US" altLang="ko-KR" dirty="0"/>
              <a:t>(</a:t>
            </a:r>
            <a:r>
              <a:rPr lang="ko-KR" altLang="en-US" dirty="0"/>
              <a:t>문자열 배열</a:t>
            </a:r>
            <a:r>
              <a:rPr lang="en-US" altLang="ko-KR" dirty="0"/>
              <a:t>, </a:t>
            </a:r>
            <a:r>
              <a:rPr lang="ko-KR" altLang="en-US" dirty="0"/>
              <a:t>초기 선택 인덱스</a:t>
            </a:r>
            <a:r>
              <a:rPr lang="en-US" altLang="ko-KR" dirty="0"/>
              <a:t>) { }</a:t>
            </a:r>
            <a:r>
              <a:rPr lang="ko-KR" altLang="en-US" dirty="0"/>
              <a:t>로 파라미터가 </a:t>
            </a:r>
            <a:r>
              <a:rPr lang="en-US" altLang="ko-KR" dirty="0"/>
              <a:t>2</a:t>
            </a:r>
            <a:r>
              <a:rPr lang="ko-KR" altLang="en-US" dirty="0" smtClean="0"/>
              <a:t>개임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45" y="2686375"/>
            <a:ext cx="6843156" cy="134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38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옵션 </a:t>
            </a:r>
            <a:r>
              <a:rPr lang="ko-KR" altLang="en-US" dirty="0"/>
              <a:t>메뉴</a:t>
            </a:r>
            <a:r>
              <a:rPr lang="en-US" altLang="ko-KR" dirty="0"/>
              <a:t>(option menu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키패드의</a:t>
            </a:r>
            <a:r>
              <a:rPr lang="ko-KR" altLang="en-US" dirty="0"/>
              <a:t> 메뉴 버튼 또는 화면 오른쪽 위의 메뉴 아이콘을 눌렀을 때 화면 하단에 </a:t>
            </a:r>
            <a:r>
              <a:rPr lang="ko-KR" altLang="en-US" dirty="0" smtClean="0"/>
              <a:t>나오는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목록이 많으면 </a:t>
            </a:r>
            <a:r>
              <a:rPr lang="ko-KR" altLang="en-US" dirty="0"/>
              <a:t>위쪽으로 쌓여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화면이 </a:t>
            </a:r>
            <a:r>
              <a:rPr lang="ko-KR" altLang="en-US" dirty="0"/>
              <a:t>넘어갈 정도로 목록이 많으면 </a:t>
            </a:r>
            <a:r>
              <a:rPr lang="ko-KR" altLang="en-US" dirty="0" err="1"/>
              <a:t>스크롤해서</a:t>
            </a:r>
            <a:r>
              <a:rPr lang="ko-KR" altLang="en-US" dirty="0"/>
              <a:t> </a:t>
            </a:r>
            <a:r>
              <a:rPr lang="ko-KR" altLang="en-US" dirty="0" smtClean="0"/>
              <a:t>선택 가능함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/>
              <a:t>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err="1" smtClean="0"/>
              <a:t>위젯</a:t>
            </a:r>
            <a:r>
              <a:rPr lang="ko-KR" altLang="en-US" dirty="0" smtClean="0"/>
              <a:t> 등을 </a:t>
            </a:r>
            <a:r>
              <a:rPr lang="ko-KR" altLang="en-US" dirty="0" err="1" smtClean="0"/>
              <a:t>롱클릭하면</a:t>
            </a:r>
            <a:r>
              <a:rPr lang="ko-KR" altLang="en-US" dirty="0" smtClean="0"/>
              <a:t> 나오는 메뉴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일반적으로 </a:t>
            </a:r>
            <a:r>
              <a:rPr lang="ko-KR" altLang="en-US" dirty="0"/>
              <a:t>제목과 함께 화면의 중앙에 </a:t>
            </a:r>
            <a:r>
              <a:rPr lang="ko-KR" altLang="en-US" dirty="0" smtClean="0"/>
              <a:t>출력됨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3723542"/>
            <a:ext cx="7174430" cy="3003829"/>
            <a:chOff x="1089025" y="3723542"/>
            <a:chExt cx="7174430" cy="3003829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2D4C288-9B99-41A3-897C-5AE86881A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84"/>
            <a:stretch/>
          </p:blipFill>
          <p:spPr>
            <a:xfrm>
              <a:off x="1089025" y="3723542"/>
              <a:ext cx="3538602" cy="3003829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2D4C288-9B99-41A3-897C-5AE86881A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301"/>
            <a:stretch/>
          </p:blipFill>
          <p:spPr>
            <a:xfrm>
              <a:off x="4724853" y="6527074"/>
              <a:ext cx="3538602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setMultiChoiceItems</a:t>
            </a:r>
            <a:r>
              <a:rPr lang="en-US" altLang="ko-KR" dirty="0" smtClean="0"/>
              <a:t>( )</a:t>
            </a:r>
          </a:p>
          <a:p>
            <a:pPr lvl="4"/>
            <a:r>
              <a:rPr lang="ko-KR" altLang="en-US" dirty="0"/>
              <a:t>여러 개를 동시에 </a:t>
            </a:r>
            <a:r>
              <a:rPr lang="ko-KR" altLang="en-US" dirty="0" smtClean="0"/>
              <a:t>선택할 때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체크박스 </a:t>
            </a:r>
            <a:r>
              <a:rPr lang="ko-KR" altLang="en-US" dirty="0"/>
              <a:t>형태로 표시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093604"/>
            <a:ext cx="6522266" cy="35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50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7-3&gt;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사용자 정보 입력 앱 만들기</a:t>
            </a:r>
          </a:p>
          <a:p>
            <a:pPr lvl="3"/>
            <a:r>
              <a:rPr lang="ko-KR" altLang="en-US" dirty="0" smtClean="0"/>
              <a:t>그림과 </a:t>
            </a:r>
            <a:r>
              <a:rPr lang="ko-KR" altLang="en-US" dirty="0"/>
              <a:t>색상이 들어간 </a:t>
            </a:r>
            <a:r>
              <a:rPr lang="ko-KR" altLang="en-US" dirty="0" smtClean="0"/>
              <a:t>토스트</a:t>
            </a:r>
            <a:r>
              <a:rPr lang="en-US" altLang="ko-KR" dirty="0"/>
              <a:t>, </a:t>
            </a:r>
            <a:r>
              <a:rPr lang="ko-KR" altLang="en-US" dirty="0"/>
              <a:t>사용자 정보를 </a:t>
            </a:r>
            <a:r>
              <a:rPr lang="ko-KR" altLang="en-US" dirty="0" err="1"/>
              <a:t>입력받는</a:t>
            </a:r>
            <a:r>
              <a:rPr lang="ko-KR" altLang="en-US" dirty="0"/>
              <a:t> 대화상자를 </a:t>
            </a:r>
            <a:r>
              <a:rPr lang="ko-KR" altLang="en-US" dirty="0" smtClean="0"/>
              <a:t>만들어보</a:t>
            </a:r>
            <a:r>
              <a:rPr lang="ko-KR" altLang="en-US" dirty="0"/>
              <a:t>기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Project7_3’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com.cookandroid.project7_3’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8869" y="2501431"/>
            <a:ext cx="4427487" cy="3793656"/>
            <a:chOff x="3958869" y="2875900"/>
            <a:chExt cx="4427487" cy="3793656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BD36F140-06EB-458A-972A-870FA7DB0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6"/>
            <a:stretch/>
          </p:blipFill>
          <p:spPr>
            <a:xfrm>
              <a:off x="6125268" y="2875900"/>
              <a:ext cx="2261088" cy="3783749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BD36F140-06EB-458A-972A-870FA7DB0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54" t="93734"/>
            <a:stretch/>
          </p:blipFill>
          <p:spPr>
            <a:xfrm>
              <a:off x="3958869" y="6473624"/>
              <a:ext cx="2122775" cy="19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47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app]-[res]-[layout]-[activity_main.xml]</a:t>
            </a:r>
            <a:r>
              <a:rPr lang="ko-KR" altLang="en-US" dirty="0" smtClean="0"/>
              <a:t>을 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간단히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pPr lvl="4"/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개와 버튼 </a:t>
            </a:r>
            <a:r>
              <a:rPr lang="en-US" altLang="ko-KR" dirty="0"/>
              <a:t>1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err="1" smtClean="0"/>
              <a:t>위젯의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tvName</a:t>
            </a:r>
            <a:r>
              <a:rPr lang="en-US" altLang="ko-KR" dirty="0"/>
              <a:t>, </a:t>
            </a:r>
            <a:r>
              <a:rPr lang="en-US" altLang="ko-KR" dirty="0" err="1" smtClean="0"/>
              <a:t>tvEmail</a:t>
            </a:r>
            <a:r>
              <a:rPr lang="en-US" altLang="ko-KR" dirty="0"/>
              <a:t>, </a:t>
            </a:r>
            <a:r>
              <a:rPr lang="en-US" altLang="ko-KR" dirty="0" smtClean="0"/>
              <a:t>button1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45486"/>
            <a:ext cx="6127967" cy="29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680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대화상자에서 사용할 레이아웃 </a:t>
            </a:r>
            <a:r>
              <a:rPr lang="en-US" altLang="ko-KR" dirty="0"/>
              <a:t>XML </a:t>
            </a:r>
            <a:r>
              <a:rPr lang="ko-KR" altLang="en-US" dirty="0" smtClean="0"/>
              <a:t>파일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</a:t>
            </a:r>
            <a:r>
              <a:rPr lang="en-US" altLang="ko-KR" dirty="0"/>
              <a:t>res]-[</a:t>
            </a:r>
            <a:r>
              <a:rPr lang="en-US" altLang="ko-KR" dirty="0" smtClean="0"/>
              <a:t>layout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[New]-[Layout resource file]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059AAE9-65F0-499F-8438-C4411679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1" y="2225151"/>
            <a:ext cx="6474941" cy="37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0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(4) </a:t>
            </a:r>
            <a:r>
              <a:rPr lang="en-US" altLang="ko-KR" dirty="0" smtClean="0"/>
              <a:t>[New </a:t>
            </a:r>
            <a:r>
              <a:rPr lang="en-US" altLang="ko-KR" dirty="0"/>
              <a:t>Resource File] </a:t>
            </a:r>
            <a:r>
              <a:rPr lang="ko-KR" altLang="en-US" dirty="0"/>
              <a:t>창에서 </a:t>
            </a:r>
            <a:r>
              <a:rPr lang="ko-KR" altLang="en-US" dirty="0" smtClean="0"/>
              <a:t>아래 내용을 입력하고 </a:t>
            </a:r>
            <a:r>
              <a:rPr lang="en-US" altLang="ko-KR" dirty="0"/>
              <a:t>&lt;OK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File name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dialog1.xml</a:t>
            </a:r>
            <a:r>
              <a:rPr lang="en-US" altLang="ko-KR" dirty="0" smtClean="0"/>
              <a:t>’ </a:t>
            </a:r>
          </a:p>
          <a:p>
            <a:pPr lvl="4"/>
            <a:r>
              <a:rPr lang="en-US" altLang="ko-KR" dirty="0" smtClean="0"/>
              <a:t>Root element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Linear </a:t>
            </a:r>
            <a:r>
              <a:rPr lang="en-US" altLang="ko-KR" dirty="0"/>
              <a:t>Layout</a:t>
            </a:r>
            <a:r>
              <a:rPr lang="en-US" altLang="ko-KR" dirty="0" smtClean="0"/>
              <a:t>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A297190-8DE8-4284-96C2-798A5F18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392750"/>
            <a:ext cx="3678680" cy="28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7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대화상자용 </a:t>
            </a:r>
            <a:r>
              <a:rPr lang="en-US" altLang="ko-KR" dirty="0"/>
              <a:t>dialog1.xml </a:t>
            </a:r>
            <a:r>
              <a:rPr lang="ko-KR" altLang="en-US" dirty="0"/>
              <a:t>파일을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pPr lvl="4"/>
            <a:r>
              <a:rPr lang="ko-KR" altLang="en-US" dirty="0" err="1" smtClean="0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</a:t>
            </a:r>
            <a:r>
              <a:rPr lang="ko-KR" altLang="en-US" dirty="0" smtClean="0"/>
              <a:t>순서로 생성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dlgEdt1, </a:t>
            </a:r>
            <a:r>
              <a:rPr lang="en-US" altLang="ko-KR" dirty="0" smtClean="0"/>
              <a:t>dlgEdt2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28342"/>
            <a:ext cx="6136045" cy="2767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194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en-US" altLang="ko-KR" dirty="0" smtClean="0"/>
              <a:t>dialog1.xml</a:t>
            </a:r>
            <a:r>
              <a:rPr lang="ko-KR" altLang="en-US" dirty="0"/>
              <a:t>과 같은 방식으로 </a:t>
            </a:r>
            <a:r>
              <a:rPr lang="en-US" altLang="ko-KR" dirty="0"/>
              <a:t>toast1.xml </a:t>
            </a:r>
            <a:r>
              <a:rPr lang="ko-KR" altLang="en-US" dirty="0"/>
              <a:t>파일을 생성하고 코딩함</a:t>
            </a:r>
            <a:r>
              <a:rPr lang="en-US" altLang="ko-KR" dirty="0"/>
              <a:t>. </a:t>
            </a:r>
            <a:r>
              <a:rPr lang="ko-KR" altLang="en-US" dirty="0"/>
              <a:t>먼저 토스트에 표시 될 </a:t>
            </a:r>
            <a:r>
              <a:rPr lang="ko-KR" altLang="en-US" dirty="0" smtClean="0"/>
              <a:t>그림 </a:t>
            </a:r>
            <a:r>
              <a:rPr lang="ko-KR" altLang="en-US" dirty="0"/>
              <a:t>파일을 </a:t>
            </a:r>
            <a:r>
              <a:rPr lang="en-US" altLang="ko-KR" dirty="0"/>
              <a:t>drawable </a:t>
            </a:r>
            <a:r>
              <a:rPr lang="ko-KR" altLang="en-US" dirty="0"/>
              <a:t>폴더에 </a:t>
            </a:r>
            <a:r>
              <a:rPr lang="ko-KR" altLang="en-US" dirty="0" smtClean="0"/>
              <a:t>복사해놓음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이미지뷰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이미지뷰의</a:t>
            </a:r>
            <a:r>
              <a:rPr lang="ko-KR" altLang="en-US" dirty="0"/>
              <a:t> 순서로 </a:t>
            </a:r>
            <a:r>
              <a:rPr lang="ko-KR" altLang="en-US" dirty="0" smtClean="0"/>
              <a:t>생성함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텍스트뷰의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toastText1</a:t>
            </a:r>
          </a:p>
          <a:p>
            <a:pPr lvl="4"/>
            <a:r>
              <a:rPr lang="ko-KR" altLang="en-US" dirty="0" smtClean="0"/>
              <a:t>레이아웃의 </a:t>
            </a:r>
            <a:r>
              <a:rPr lang="ko-KR" altLang="en-US" dirty="0"/>
              <a:t>배경을 빨간색으로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93298"/>
            <a:ext cx="6103730" cy="320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783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7) </a:t>
            </a:r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8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다음 </a:t>
            </a:r>
            <a:r>
              <a:rPr lang="ko-KR" altLang="en-US" dirty="0"/>
              <a:t>내용을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개에 대응할 </a:t>
            </a:r>
            <a:r>
              <a:rPr lang="ko-KR" altLang="en-US" dirty="0" smtClean="0"/>
              <a:t>전역변수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선언</a:t>
            </a:r>
            <a:endParaRPr lang="en-US" altLang="ko-KR" dirty="0"/>
          </a:p>
          <a:p>
            <a:pPr lvl="4"/>
            <a:r>
              <a:rPr lang="en-US" altLang="ko-KR" dirty="0" smtClean="0"/>
              <a:t>dialog1.xml</a:t>
            </a:r>
            <a:r>
              <a:rPr lang="ko-KR" altLang="en-US" dirty="0"/>
              <a:t>의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대응할 전역변수 </a:t>
            </a:r>
            <a:r>
              <a:rPr lang="en-US" altLang="ko-KR" dirty="0"/>
              <a:t>2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toast1.xml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개에 대응할 전역변수 </a:t>
            </a:r>
            <a:r>
              <a:rPr lang="en-US" altLang="ko-KR" dirty="0"/>
              <a:t>1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dialog1.xml</a:t>
            </a:r>
            <a:r>
              <a:rPr lang="ko-KR" altLang="en-US" dirty="0"/>
              <a:t>과 </a:t>
            </a:r>
            <a:r>
              <a:rPr lang="en-US" altLang="ko-KR" dirty="0"/>
              <a:t>toast1.xml</a:t>
            </a:r>
            <a:r>
              <a:rPr lang="ko-KR" altLang="en-US" dirty="0"/>
              <a:t>을 </a:t>
            </a:r>
            <a:r>
              <a:rPr lang="ko-KR" altLang="en-US" dirty="0" err="1"/>
              <a:t>인플레이트할</a:t>
            </a:r>
            <a:r>
              <a:rPr lang="ko-KR" altLang="en-US" dirty="0"/>
              <a:t> 뷰 변수 </a:t>
            </a:r>
            <a:r>
              <a:rPr lang="en-US" altLang="ko-KR" dirty="0"/>
              <a:t>2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함수 </a:t>
            </a:r>
            <a:r>
              <a:rPr lang="en-US" altLang="ko-KR" dirty="0" err="1"/>
              <a:t>onCreate</a:t>
            </a:r>
            <a:r>
              <a:rPr lang="en-US" altLang="ko-KR" dirty="0"/>
              <a:t>(   ) </a:t>
            </a:r>
            <a:r>
              <a:rPr lang="ko-KR" altLang="en-US" dirty="0"/>
              <a:t>안에서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3</a:t>
            </a:r>
            <a:r>
              <a:rPr lang="ko-KR" altLang="en-US" dirty="0"/>
              <a:t>개에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</p:spTree>
    <p:extLst>
      <p:ext uri="{BB962C8B-B14F-4D97-AF65-F5344CB8AC3E}">
        <p14:creationId xmlns:p14="http://schemas.microsoft.com/office/powerpoint/2010/main" val="1595698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대화상자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045276"/>
            <a:ext cx="6091611" cy="541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768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button1 </a:t>
            </a:r>
            <a:r>
              <a:rPr lang="ko-KR" altLang="en-US" dirty="0"/>
              <a:t>변수를 클릭했을 때의 </a:t>
            </a:r>
            <a:r>
              <a:rPr lang="ko-KR" altLang="en-US" dirty="0" err="1"/>
              <a:t>람다식을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onClick</a:t>
            </a:r>
            <a:r>
              <a:rPr lang="en-US" altLang="ko-KR" dirty="0"/>
              <a:t>() </a:t>
            </a:r>
            <a:r>
              <a:rPr lang="ko-KR" altLang="en-US" dirty="0"/>
              <a:t>메소드 안에 대화상자를 만들고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&gt;, 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클릭했을 때 실행할 내용에는 일단 </a:t>
            </a:r>
            <a:r>
              <a:rPr lang="en-US" altLang="ko-KR" dirty="0"/>
              <a:t>null</a:t>
            </a:r>
            <a:r>
              <a:rPr lang="ko-KR" altLang="en-US" dirty="0"/>
              <a:t>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실행한 </a:t>
            </a:r>
            <a:r>
              <a:rPr lang="ko-KR" altLang="en-US" dirty="0"/>
              <a:t>후 버튼을 클릭하면 </a:t>
            </a:r>
            <a:r>
              <a:rPr lang="en-US" altLang="ko-KR" dirty="0"/>
              <a:t>dialog1.xml</a:t>
            </a:r>
            <a:r>
              <a:rPr lang="ko-KR" altLang="en-US" dirty="0"/>
              <a:t>의 내용이 대화상자로 </a:t>
            </a:r>
            <a:r>
              <a:rPr lang="ko-KR" altLang="en-US" dirty="0" smtClean="0"/>
              <a:t>나타남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35838"/>
            <a:ext cx="6136045" cy="304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27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파일을 이용하는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E5C7677-3303-4495-A4E1-9C2747C4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1575004"/>
            <a:ext cx="5474550" cy="28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6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10)</a:t>
            </a:r>
            <a:r>
              <a:rPr lang="ko-KR" altLang="en-US" dirty="0"/>
              <a:t> </a:t>
            </a:r>
            <a:r>
              <a:rPr lang="ko-KR" altLang="en-US" dirty="0" smtClean="0"/>
              <a:t>대화상자의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클릭하면 대화상자에서 입력한 사용자 이름과 이메일이 메인 화면 </a:t>
            </a:r>
            <a:r>
              <a:rPr lang="en-US" altLang="ko-KR" dirty="0"/>
              <a:t>(activity_main.xml)</a:t>
            </a:r>
            <a:r>
              <a:rPr lang="ko-KR" altLang="en-US" dirty="0"/>
              <a:t>의 </a:t>
            </a:r>
            <a:r>
              <a:rPr lang="ko-KR" altLang="en-US" dirty="0" err="1"/>
              <a:t>텍스트뷰에</a:t>
            </a:r>
            <a:r>
              <a:rPr lang="ko-KR" altLang="en-US" dirty="0"/>
              <a:t> 쓰이도록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7-25]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행을 다음 코드로 </a:t>
            </a:r>
            <a:r>
              <a:rPr lang="ko-KR" altLang="en-US" dirty="0" smtClean="0"/>
              <a:t>대체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72883" y="2171625"/>
            <a:ext cx="6752462" cy="2241078"/>
            <a:chOff x="1072883" y="2171625"/>
            <a:chExt cx="6752462" cy="2241078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883" y="3492902"/>
              <a:ext cx="6749650" cy="919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71625"/>
              <a:ext cx="6736320" cy="1417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9788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en-US" altLang="ko-KR" dirty="0" smtClean="0"/>
              <a:t>)</a:t>
            </a:r>
            <a:r>
              <a:rPr lang="ko-KR" altLang="en-US" dirty="0" smtClean="0"/>
              <a:t> 대화상자의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클릭했을 때 </a:t>
            </a:r>
            <a:r>
              <a:rPr lang="en-US" altLang="ko-KR" dirty="0"/>
              <a:t>toast1.xml</a:t>
            </a:r>
            <a:r>
              <a:rPr lang="ko-KR" altLang="en-US" dirty="0"/>
              <a:t>이 토스트 메시지로 나오도록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역시 </a:t>
            </a:r>
            <a:r>
              <a:rPr lang="en-US" altLang="ko-KR" dirty="0"/>
              <a:t>toast1.xml</a:t>
            </a:r>
            <a:r>
              <a:rPr lang="ko-KR" altLang="en-US" dirty="0"/>
              <a:t>을 </a:t>
            </a:r>
            <a:r>
              <a:rPr lang="ko-KR" altLang="en-US" dirty="0" err="1"/>
              <a:t>인플레이트하는</a:t>
            </a:r>
            <a:r>
              <a:rPr lang="ko-KR" altLang="en-US" dirty="0"/>
              <a:t> 방식을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프로젝트 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완성된 코드를 실행하고 버튼을 클릭하여 대화상자와 토스트를 테스트하면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7-11]</a:t>
            </a:r>
            <a:r>
              <a:rPr lang="ko-KR" altLang="en-US" dirty="0"/>
              <a:t>과 </a:t>
            </a:r>
            <a:r>
              <a:rPr lang="ko-KR" altLang="en-US" dirty="0" smtClean="0"/>
              <a:t>같</a:t>
            </a:r>
            <a:r>
              <a:rPr lang="ko-KR" altLang="en-US" dirty="0"/>
              <a:t>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002502"/>
            <a:ext cx="5755912" cy="287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092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목록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대화상자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47298-81BF-4989-8E06-AFFE2CF291B8}"/>
              </a:ext>
            </a:extLst>
          </p:cNvPr>
          <p:cNvSpPr txBox="1"/>
          <p:nvPr/>
        </p:nvSpPr>
        <p:spPr>
          <a:xfrm>
            <a:off x="7265773" y="-37070"/>
            <a:ext cx="187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대화상자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45614"/>
            <a:ext cx="6703598" cy="35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97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 smtClean="0"/>
              <a:t>파일 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66" y="1440868"/>
            <a:ext cx="6976268" cy="2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1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onCreateOptionsMenu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Activity </a:t>
            </a:r>
            <a:r>
              <a:rPr lang="ko-KR" altLang="en-US" dirty="0"/>
              <a:t>클래스에서 </a:t>
            </a:r>
            <a:r>
              <a:rPr lang="ko-KR" altLang="en-US" dirty="0" err="1" smtClean="0"/>
              <a:t>오버라이딩함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앱이</a:t>
            </a:r>
            <a:r>
              <a:rPr lang="ko-KR" altLang="en-US" dirty="0" smtClean="0"/>
              <a:t> </a:t>
            </a:r>
            <a:r>
              <a:rPr lang="ko-KR" altLang="en-US" dirty="0"/>
              <a:t>실행되면 메뉴의 내용을 </a:t>
            </a:r>
            <a:r>
              <a:rPr lang="en-US" altLang="ko-KR" dirty="0"/>
              <a:t>XML </a:t>
            </a:r>
            <a:r>
              <a:rPr lang="ko-KR" altLang="en-US" dirty="0"/>
              <a:t>파일에서 자동으로 </a:t>
            </a:r>
            <a:r>
              <a:rPr lang="ko-KR" altLang="en-US" dirty="0" smtClean="0"/>
              <a:t>읽어옴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ko-KR" altLang="en-US" dirty="0"/>
              <a:t>코딩할 내용은 다음과 같이 거의 고정되어 있으므로 그대로 사용하면 </a:t>
            </a:r>
            <a:r>
              <a:rPr lang="ko-KR" altLang="en-US" dirty="0" smtClean="0"/>
              <a:t>되지만</a:t>
            </a:r>
            <a:r>
              <a:rPr lang="en-US" altLang="ko-KR" dirty="0" smtClean="0"/>
              <a:t>, </a:t>
            </a:r>
            <a:r>
              <a:rPr lang="en-US" altLang="ko-KR" dirty="0"/>
              <a:t>4</a:t>
            </a:r>
            <a:r>
              <a:rPr lang="ko-KR" altLang="en-US" dirty="0"/>
              <a:t>행의 ‘메뉴</a:t>
            </a:r>
            <a:r>
              <a:rPr lang="en-US" altLang="ko-KR" dirty="0"/>
              <a:t>XML</a:t>
            </a:r>
            <a:r>
              <a:rPr lang="ko-KR" altLang="en-US" dirty="0" err="1"/>
              <a:t>아이디’는</a:t>
            </a:r>
            <a:r>
              <a:rPr lang="ko-KR" altLang="en-US" dirty="0"/>
              <a:t> 화면에 보여줄 메뉴 </a:t>
            </a:r>
            <a:r>
              <a:rPr lang="en-US" altLang="ko-KR" dirty="0"/>
              <a:t>XML </a:t>
            </a:r>
            <a:r>
              <a:rPr lang="ko-KR" altLang="en-US" dirty="0" smtClean="0"/>
              <a:t>파일의 </a:t>
            </a:r>
            <a:r>
              <a:rPr lang="en-US" altLang="ko-KR" dirty="0"/>
              <a:t>id</a:t>
            </a:r>
            <a:r>
              <a:rPr lang="ko-KR" altLang="en-US" dirty="0"/>
              <a:t>로 </a:t>
            </a:r>
            <a:r>
              <a:rPr lang="ko-KR" altLang="en-US" dirty="0" smtClean="0"/>
              <a:t>바꿔야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089207"/>
            <a:ext cx="7274860" cy="192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93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160992"/>
          </a:xfrm>
        </p:spPr>
        <p:txBody>
          <a:bodyPr/>
          <a:lstStyle/>
          <a:p>
            <a:pPr lvl="1"/>
            <a:r>
              <a:rPr lang="en-US" altLang="ko-KR" dirty="0" err="1"/>
              <a:t>onOptionsItemSelected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Activity </a:t>
            </a:r>
            <a:r>
              <a:rPr lang="ko-KR" altLang="en-US" dirty="0"/>
              <a:t>클래스에서 </a:t>
            </a:r>
            <a:r>
              <a:rPr lang="ko-KR" altLang="en-US" dirty="0" err="1" smtClean="0"/>
              <a:t>오버라이딩함</a:t>
            </a:r>
            <a:endParaRPr lang="en-US" altLang="ko-KR" dirty="0"/>
          </a:p>
          <a:p>
            <a:pPr lvl="2"/>
            <a:r>
              <a:rPr lang="ko-KR" altLang="en-US" dirty="0" smtClean="0"/>
              <a:t>메뉴를 </a:t>
            </a:r>
            <a:r>
              <a:rPr lang="ko-KR" altLang="en-US" dirty="0"/>
              <a:t>선택했을 때 어떤 동작을 할 것인지를 담고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메뉴는 </a:t>
            </a:r>
            <a:r>
              <a:rPr lang="ko-KR" altLang="en-US" dirty="0"/>
              <a:t>항목이 여러 개 나오기 때문에 보통 메소드 내부에서 </a:t>
            </a:r>
            <a:r>
              <a:rPr lang="en-US" altLang="ko-KR" dirty="0"/>
              <a:t>when </a:t>
            </a:r>
            <a:r>
              <a:rPr lang="ko-KR" altLang="en-US" dirty="0"/>
              <a:t>문을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r>
              <a:rPr lang="ko-KR" altLang="en-US" dirty="0"/>
              <a:t>위 코드에서 ‘항목</a:t>
            </a:r>
            <a:r>
              <a:rPr lang="en-US" altLang="ko-KR" dirty="0"/>
              <a:t>1</a:t>
            </a:r>
            <a:r>
              <a:rPr lang="ko-KR" altLang="en-US" dirty="0"/>
              <a:t>아이디’</a:t>
            </a:r>
            <a:r>
              <a:rPr lang="en-US" altLang="ko-KR" dirty="0"/>
              <a:t>, ‘</a:t>
            </a:r>
            <a:r>
              <a:rPr lang="ko-KR" altLang="en-US" dirty="0"/>
              <a:t>항목</a:t>
            </a:r>
            <a:r>
              <a:rPr lang="en-US" altLang="ko-KR" dirty="0"/>
              <a:t>2</a:t>
            </a:r>
            <a:r>
              <a:rPr lang="ko-KR" altLang="en-US" dirty="0" err="1"/>
              <a:t>아이디’를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파일의 해당 </a:t>
            </a:r>
            <a:r>
              <a:rPr lang="en-US" altLang="ko-KR" dirty="0"/>
              <a:t>id</a:t>
            </a:r>
            <a:r>
              <a:rPr lang="ko-KR" altLang="en-US" dirty="0"/>
              <a:t>로 </a:t>
            </a:r>
            <a:r>
              <a:rPr lang="ko-KR" altLang="en-US" dirty="0" smtClean="0"/>
              <a:t>바꾸고 </a:t>
            </a:r>
            <a:r>
              <a:rPr lang="ko-KR" altLang="en-US" dirty="0"/>
              <a:t>각 항목을 선택할 때 실제로 실행될 코드를 작성함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669783"/>
            <a:ext cx="5625284" cy="297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47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7-1&gt;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배경색 변경 </a:t>
            </a:r>
            <a:r>
              <a:rPr lang="ko-KR" altLang="en-US" dirty="0" err="1">
                <a:solidFill>
                  <a:srgbClr val="7030A0"/>
                </a:solidFill>
              </a:rPr>
              <a:t>앱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</a:rPr>
              <a:t>만들기</a:t>
            </a:r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‘Project7_1’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com.cookandroid</a:t>
            </a:r>
            <a:r>
              <a:rPr lang="en-US" altLang="ko-KR" dirty="0"/>
              <a:t>. project7_1</a:t>
            </a:r>
            <a:r>
              <a:rPr lang="en-US" altLang="ko-KR" dirty="0" smtClean="0"/>
              <a:t>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XML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옵션 메뉴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86" y="-37070"/>
            <a:ext cx="149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035244" y="2837399"/>
            <a:ext cx="3872320" cy="3376459"/>
            <a:chOff x="4932046" y="2724188"/>
            <a:chExt cx="3872320" cy="3376459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CE44585-4CB0-46E8-A598-3306D42A9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38"/>
            <a:stretch/>
          </p:blipFill>
          <p:spPr>
            <a:xfrm>
              <a:off x="6757445" y="2724188"/>
              <a:ext cx="2046921" cy="3376459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CE44585-4CB0-46E8-A598-3306D42A9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4" t="94059"/>
            <a:stretch/>
          </p:blipFill>
          <p:spPr>
            <a:xfrm>
              <a:off x="4932046" y="5887403"/>
              <a:ext cx="1801587" cy="182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00359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10855</TotalTime>
  <Words>2072</Words>
  <Application>Microsoft Office PowerPoint</Application>
  <PresentationFormat>화면 슬라이드 쇼(4:3)</PresentationFormat>
  <Paragraphs>529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Standarddesign</vt:lpstr>
      <vt:lpstr>07 메뉴와 대화상자 </vt:lpstr>
      <vt:lpstr>PowerPoint 프레젠테이션</vt:lpstr>
      <vt:lpstr>PowerPoint 프레젠테이션</vt:lpstr>
      <vt:lpstr>메뉴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01 XML을 이용한 옵션 메뉴 </vt:lpstr>
      <vt:lpstr>02 Kotlin 코드만 이용한 옵션 메뉴</vt:lpstr>
      <vt:lpstr>02 Kotlin 코드만 이용한 옵션 메뉴  </vt:lpstr>
      <vt:lpstr>03 XML을 이용한 컨텍스트 메뉴</vt:lpstr>
      <vt:lpstr>03 XML을 이용한 컨텍스트 메뉴  </vt:lpstr>
      <vt:lpstr>03 XML을 이용한 컨텍스트 메뉴 </vt:lpstr>
      <vt:lpstr>03 XML을 이용한 컨텍스트 메뉴</vt:lpstr>
      <vt:lpstr>03 XML을 이용한 컨텍스트 메뉴</vt:lpstr>
      <vt:lpstr>03 XML을 이용한 컨텍스트 메뉴 </vt:lpstr>
      <vt:lpstr>03 XML을 이용한 컨텍스트 메뉴   </vt:lpstr>
      <vt:lpstr>03 XML을 이용한 컨텍스트 메뉴 </vt:lpstr>
      <vt:lpstr>03 XML을 이용한 컨텍스트 메뉴 </vt:lpstr>
      <vt:lpstr>토스트   </vt:lpstr>
      <vt:lpstr>토스트   </vt:lpstr>
      <vt:lpstr>토스트   </vt:lpstr>
      <vt:lpstr>01 기본 대화상자</vt:lpstr>
      <vt:lpstr>01 기본 대화상자 </vt:lpstr>
      <vt:lpstr>01 기본 대화상자 </vt:lpstr>
      <vt:lpstr>01 기본 대화상자 </vt:lpstr>
      <vt:lpstr>01 기본 대화상자 </vt:lpstr>
      <vt:lpstr>02 목록 대화상자</vt:lpstr>
      <vt:lpstr>02 목록 대화상자</vt:lpstr>
      <vt:lpstr>02 목록 대화상자</vt:lpstr>
      <vt:lpstr>02 목록 대화상자</vt:lpstr>
      <vt:lpstr>02 목록 대화상자 </vt:lpstr>
      <vt:lpstr>02 목록 대화상자</vt:lpstr>
      <vt:lpstr>02 목록 대화상자</vt:lpstr>
      <vt:lpstr>02 목록 대화상자</vt:lpstr>
      <vt:lpstr>02 목록 대화상자</vt:lpstr>
      <vt:lpstr>02 목록 대화상자</vt:lpstr>
      <vt:lpstr>02 목록 대화상자    </vt:lpstr>
      <vt:lpstr>02 목록 대화상자</vt:lpstr>
      <vt:lpstr>02 목록 대화상자</vt:lpstr>
      <vt:lpstr>02 목록 대화상자</vt:lpstr>
      <vt:lpstr>02 목록 대화상자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553</cp:revision>
  <dcterms:created xsi:type="dcterms:W3CDTF">2007-11-27T23:54:21Z</dcterms:created>
  <dcterms:modified xsi:type="dcterms:W3CDTF">2021-02-17T01:05:19Z</dcterms:modified>
</cp:coreProperties>
</file>